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B5385-C505-4CB1-8D7C-AF2FEF42F19B}" type="datetimeFigureOut">
              <a:rPr lang="en-GB" smtClean="0"/>
              <a:t>12/09/2011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2DC62-3456-4BB3-AAFC-D49649F9AF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B5385-C505-4CB1-8D7C-AF2FEF42F19B}" type="datetimeFigureOut">
              <a:rPr lang="en-GB" smtClean="0"/>
              <a:t>12/09/2011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2DC62-3456-4BB3-AAFC-D49649F9AF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B5385-C505-4CB1-8D7C-AF2FEF42F19B}" type="datetimeFigureOut">
              <a:rPr lang="en-GB" smtClean="0"/>
              <a:t>12/09/2011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2DC62-3456-4BB3-AAFC-D49649F9AF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B5385-C505-4CB1-8D7C-AF2FEF42F19B}" type="datetimeFigureOut">
              <a:rPr lang="en-GB" smtClean="0"/>
              <a:t>12/09/2011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2DC62-3456-4BB3-AAFC-D49649F9AF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B5385-C505-4CB1-8D7C-AF2FEF42F19B}" type="datetimeFigureOut">
              <a:rPr lang="en-GB" smtClean="0"/>
              <a:t>12/09/2011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2DC62-3456-4BB3-AAFC-D49649F9AF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B5385-C505-4CB1-8D7C-AF2FEF42F19B}" type="datetimeFigureOut">
              <a:rPr lang="en-GB" smtClean="0"/>
              <a:t>12/09/2011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2DC62-3456-4BB3-AAFC-D49649F9AF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B5385-C505-4CB1-8D7C-AF2FEF42F19B}" type="datetimeFigureOut">
              <a:rPr lang="en-GB" smtClean="0"/>
              <a:t>12/09/2011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2DC62-3456-4BB3-AAFC-D49649F9AF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B5385-C505-4CB1-8D7C-AF2FEF42F19B}" type="datetimeFigureOut">
              <a:rPr lang="en-GB" smtClean="0"/>
              <a:t>12/09/2011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2DC62-3456-4BB3-AAFC-D49649F9AF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B5385-C505-4CB1-8D7C-AF2FEF42F19B}" type="datetimeFigureOut">
              <a:rPr lang="en-GB" smtClean="0"/>
              <a:t>12/09/2011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2DC62-3456-4BB3-AAFC-D49649F9AF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B5385-C505-4CB1-8D7C-AF2FEF42F19B}" type="datetimeFigureOut">
              <a:rPr lang="en-GB" smtClean="0"/>
              <a:t>12/09/2011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2DC62-3456-4BB3-AAFC-D49649F9AF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B5385-C505-4CB1-8D7C-AF2FEF42F19B}" type="datetimeFigureOut">
              <a:rPr lang="en-GB" smtClean="0"/>
              <a:t>12/09/2011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2DC62-3456-4BB3-AAFC-D49649F9AFD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B5385-C505-4CB1-8D7C-AF2FEF42F19B}" type="datetimeFigureOut">
              <a:rPr lang="en-GB" smtClean="0"/>
              <a:t>12/09/2011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2DC62-3456-4BB3-AAFC-D49649F9AFD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useofnames.com/harrison-family-crest" TargetMode="External"/><Relationship Id="rId2" Type="http://schemas.openxmlformats.org/officeDocument/2006/relationships/hyperlink" Target="http://www.allfamilycrests.com/h/harrison-family-crest-coat-of-arms.shtml%20...%20Accesed%2010/09/1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hitehouse.gov/about/presidents/williamhenryharris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7772400" cy="1470025"/>
          </a:xfrm>
        </p:spPr>
        <p:txBody>
          <a:bodyPr>
            <a:noAutofit/>
          </a:bodyPr>
          <a:lstStyle/>
          <a:p>
            <a:r>
              <a:rPr lang="en-GB" sz="9600" dirty="0" smtClean="0"/>
              <a:t>Harrison</a:t>
            </a:r>
            <a:endParaRPr lang="en-GB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005064"/>
            <a:ext cx="6400800" cy="1752600"/>
          </a:xfrm>
        </p:spPr>
        <p:txBody>
          <a:bodyPr>
            <a:normAutofit/>
          </a:bodyPr>
          <a:lstStyle/>
          <a:p>
            <a:r>
              <a:rPr lang="en-GB" sz="4800" dirty="0" smtClean="0"/>
              <a:t>By Kate Harrison</a:t>
            </a:r>
            <a:endParaRPr lang="en-GB" sz="4800" dirty="0"/>
          </a:p>
        </p:txBody>
      </p:sp>
      <p:sp>
        <p:nvSpPr>
          <p:cNvPr id="4" name="Rectangle 3"/>
          <p:cNvSpPr/>
          <p:nvPr/>
        </p:nvSpPr>
        <p:spPr>
          <a:xfrm rot="18113164">
            <a:off x="309601" y="1378599"/>
            <a:ext cx="34625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HARRISON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660618">
            <a:off x="3203848" y="1196752"/>
            <a:ext cx="3257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HARRISON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860674">
            <a:off x="5580112" y="476672"/>
            <a:ext cx="3257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HARRISON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5589240"/>
            <a:ext cx="3257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HARRISON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0" y="4797152"/>
            <a:ext cx="3877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HARRRISON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Where did the last name Harrison come from?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last name Harrison came from Lancashire in England. Where they had a family seat, from ancient times, some say before the arrival of duke William at Hastings in 1066 AD. </a:t>
            </a:r>
          </a:p>
          <a:p>
            <a:endParaRPr lang="en-GB" dirty="0"/>
          </a:p>
          <a:p>
            <a:r>
              <a:rPr lang="en-GB" dirty="0" smtClean="0"/>
              <a:t>Some of the Harrison’s then moved to Ireland.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the meaning of the last name Harrison?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 last name Harrison’s meaning is ‘Henry’s Son’ .. ‘ The son of Henry’</a:t>
            </a:r>
          </a:p>
          <a:p>
            <a:endParaRPr lang="en-GB" dirty="0"/>
          </a:p>
          <a:p>
            <a:r>
              <a:rPr lang="en-GB" dirty="0" smtClean="0"/>
              <a:t>There are many different ways off spelling Harrison.. Some being: Harrison, </a:t>
            </a:r>
            <a:r>
              <a:rPr lang="en-GB" dirty="0" err="1" smtClean="0"/>
              <a:t>Harryson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 err="1" smtClean="0"/>
              <a:t>Harrieson</a:t>
            </a:r>
            <a:r>
              <a:rPr lang="en-GB" dirty="0" smtClean="0"/>
              <a:t>. 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707904" y="1628800"/>
            <a:ext cx="15650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??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my.qoop.com/store/Family-Crests---Coat-of-Arms-Gift-Store-fa8f5029b23848dd91f7a8a086f62703eec697a4/HARRISON-FAMILY-CREST----HARRISON-COAT-OF-ARMS-jpg-qpps_497485868691338.M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9624" y="1549173"/>
            <a:ext cx="3384376" cy="530882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 of arms.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This is one of the older Coat of </a:t>
            </a:r>
            <a:r>
              <a:rPr lang="en-GB" sz="2400" dirty="0" err="1" smtClean="0"/>
              <a:t>arms,as</a:t>
            </a:r>
            <a:r>
              <a:rPr lang="en-GB" sz="2400" dirty="0" smtClean="0"/>
              <a:t> the motto</a:t>
            </a:r>
          </a:p>
          <a:p>
            <a:pPr>
              <a:buNone/>
            </a:pPr>
            <a:r>
              <a:rPr lang="en-GB" sz="2400" dirty="0"/>
              <a:t>i</a:t>
            </a:r>
            <a:r>
              <a:rPr lang="en-GB" sz="2400" dirty="0" smtClean="0"/>
              <a:t>s not at the top. There are 39</a:t>
            </a:r>
          </a:p>
          <a:p>
            <a:pPr>
              <a:buNone/>
            </a:pPr>
            <a:r>
              <a:rPr lang="en-GB" sz="2400" dirty="0" smtClean="0"/>
              <a:t>Harrison Family crest’s! </a:t>
            </a:r>
          </a:p>
          <a:p>
            <a:pPr>
              <a:buNone/>
            </a:pPr>
            <a:r>
              <a:rPr lang="en-GB" sz="2400" dirty="0" smtClean="0"/>
              <a:t>- Motto: </a:t>
            </a:r>
            <a:r>
              <a:rPr lang="en-GB" sz="2400" dirty="0" err="1" smtClean="0"/>
              <a:t>Vincit</a:t>
            </a:r>
            <a:r>
              <a:rPr lang="en-GB" sz="2400" dirty="0" smtClean="0"/>
              <a:t> qui </a:t>
            </a:r>
            <a:r>
              <a:rPr lang="en-GB" sz="2400" dirty="0" err="1" smtClean="0"/>
              <a:t>patitur</a:t>
            </a:r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- Translation: He conquers all </a:t>
            </a:r>
          </a:p>
          <a:p>
            <a:pPr>
              <a:buNone/>
            </a:pPr>
            <a:r>
              <a:rPr lang="en-GB" sz="2400" dirty="0" smtClean="0"/>
              <a:t>Who endures. </a:t>
            </a:r>
          </a:p>
          <a:p>
            <a:pPr>
              <a:buNone/>
            </a:pPr>
            <a:r>
              <a:rPr lang="en-GB" sz="2400" dirty="0" smtClean="0"/>
              <a:t>Colour meanings: </a:t>
            </a:r>
          </a:p>
          <a:p>
            <a:pPr>
              <a:buNone/>
            </a:pPr>
            <a:r>
              <a:rPr lang="en-GB" sz="2400" dirty="0" smtClean="0"/>
              <a:t>Gold: Generosity</a:t>
            </a:r>
          </a:p>
          <a:p>
            <a:pPr>
              <a:buNone/>
            </a:pPr>
            <a:r>
              <a:rPr lang="en-GB" sz="2400" dirty="0" smtClean="0"/>
              <a:t>Silver and white: Sincerity, Peace.</a:t>
            </a:r>
          </a:p>
          <a:p>
            <a:pPr>
              <a:buNone/>
            </a:pPr>
            <a:r>
              <a:rPr lang="en-GB" sz="2400" dirty="0" smtClean="0"/>
              <a:t>Red: Warrior, Military, Strength. </a:t>
            </a:r>
          </a:p>
          <a:p>
            <a:pPr>
              <a:buNone/>
            </a:pPr>
            <a:r>
              <a:rPr lang="en-GB" sz="2400" dirty="0" smtClean="0"/>
              <a:t>Green: Hope, Loyalty, Love</a:t>
            </a:r>
          </a:p>
          <a:p>
            <a:pPr>
              <a:buNone/>
            </a:pPr>
            <a:r>
              <a:rPr lang="en-GB" sz="2400" dirty="0" smtClean="0"/>
              <a:t>Black: Constancy, Grief.  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vAG8DASIAAhEBAxEB/8QAHAAAAgIDAQEAAAAAAAAAAAAABQYEBwABAwII/8QAPRAAAgEDAwIDBgMHAwMFAQAAAQIDBAURABIhBjETQVEHFCJhcYEjMpEVM0JSYqHBkrHRFlPhJDRDcvDx/8QAGgEAAgMBAQAAAAAAAAAAAAAAAAUBAwQCBv/EAC8RAAICAQMDAwMCBgMAAAAAAAECAAMEESExBRJRE0FhFSJScaEGFCMygbHR4fD/2gAMAwEAAhEDEQA/ALw1nGo1ZX0tDEJKuojhQnaC7YyfQeuhFb1RSQ/DRr74wHxtDIojQ+hcnGfkMnVb2Ig1YyQC3EYNb0Ft3UFNUTe71P8A6OrAX8Gd1ywOcFSDg9iOPTRgNzqUdXHcp1ECCvM9aGXy0wXikNPUPIi+RQ/489EhrT+WujxOSNRpEavtt4tloq6L3o19vlj2CR5Ns9ODxnJ/MP76FwXeqku9sUtUzQ00pX3eLJLEhu+SM4C8A+R0S6uju73CpFRHVvZ2hUQtSziNUfjcZMYJHf5Yxx3wBa00lvutIUjq5kafAjp5mMhUIRxgg+vbHGlGTb2ZKKDO6QRUwUcSx7NeKK7xSNRSM5ibZKjqVdG9CDooO2l/pM2Y0k37EXYokInD7vED+e/dzn66P503ErUkjUzMjGtZA78aG36+W6wUJrLrULDCDgcElj6ADknSlH1a16q5Rb7gKSGKQxiNYg0zEHGXLghc9woGcYJI7Cm/IShO5+JalbOdBH/I7/3160mQ9b0NBRTi7zK1TTnkQR8yJ3DBcnHoRn83A7jTfC/iRq5Vl3KDhhgjPkR667rsWxQy8GcspU6GD71bRcaExDas6EPBIRnw3HY+vyPqCdINzhkpSI6S0yUla5O7ZTFgCe5Urwc/zLz9+NPHUnUND05Qe9V7N8R2xRIMtI3oB/k8DVbVPtOvlTU+HbaKmj3HKw7XmkI+3/GseXjVXMC5Ov8A7mbsTHvsBKDbydoCv3SnVIqBPLb5ZY8GpjaMbwuAMI4JwrDA8+3mSMGyfZd1LLfbQ1PWENWUYVXcA/iKR8Lc+fcH6ar66+0i9XK1z0ASkjaRSkskKlX2diACTjPrp89lViFpsZrpJY5Jq8LJ+GchEA+Fc+vJJ+Z+Wr6gqntTiXZFJrxz6w3200/ePetN37Z0Jr+pLRb66Cgqq6NKyd1SOBQXcknA+FQSNFN4xrRzxFZBHMQ+pWv0sdVHWmWngaQLTijSJkYZGC7s27v3AUdvPQCagpYbhQNNUXGojMoEjBwpGc9j8O3nHnp16ku1syqmokeSFmB8BFYKcdixIUEemc/LS5LdaKeJkliuUccnAkSOP4/XAOM/bJ0oyqMl8hXQbCW1emqEMd46WCCipKf3agopaVcliJEOWPru5DfXOixOBobZbpb66AJQzhzEoV0YFJEwMfEpwRrd3vttsywG61cdMs8nhxtJnBb6jt9TpuOJQBpsJVHWVTcOsOs2tFDFFJHRtLCkcm0ZwPxGBIOG/hB8sfPOiXT/AEJeKKCStrIaV5W2otJEwjeNFzgq6kKG57Hj+rQ/2l0kdh6jgutorGjq6otUvGnBiIABcN2weAQRjvpcqr11FX16RXG61kTuyqTM7wrFu7blUZA+eNY7gjaq8eJiG5FasgDTfXyOZZcNjqrlVRRVNFUiLxkeeesWMHahztAHLE4AyeAMnOQMvyn01TMtd1h0YFqKirFZQI/hyHx/HiB81JwGQ/51Z/TF+peobXHX0ZIDfDJG2N0bjup//cjXWJSlK9i7Rfk1MujagjyJS3tHu8l16pqizfgUjGngGeBtxuP3bOf/AK6i2K53OGejprViORlaFUhyhqGZSCX5yxHlnhfIDUTqBHS+VqOhDLWz7s+X4jHP6HP31N6Up7lUXVv2I7xVZjkCVOziMqMkBiCozwp+uqe5msnp3ppqwhwdhp+pkaga2w2KugmpJZbnJJH7vUAZWIKQW+h7gjz4GrV9n9fFaehaaS6VMNIkjytTmolCArk4xnuPpquaK7yRV8Nx6gtUdzpnfEklTSLvPPcOAAxHo2QcYyONMPXfStdJFV9RzXGjlpxzDDll2wYGxUJ4yf5Rjk6urOxYbxblBbGWptgd9eR+gi5av21R3KG/SLGjLKZXqq6UQwyuQQ3xHlwQTgrnjGNPK9a/9RQ1kNDVKBRoktTHTowEkOcPtdsHjucAcDSZ05dJ4LZVUm9RDTlZnhlXehp92JDtIKkoCGxg8Zx21KoxHaLqlzpbZ7tWUxk8U0c+FwjBZFZWyCNrRycbfhYEdiNW1DbUTF1At6pSwaEbCOiUaSzqY4UfEkgiUDKlVjygUeg7kDux8+NQl6eeUtLLSRzuzkTSyIJJHyufPsARjb2G7OONQ6q5fsxmdqBI7fggxe9RbI2P5fxVPxRg8iPnGQOwChmtsNZBbI6q4bxDvZo4Xm2lFJBUHPJBAI2nJAwPXV4izmK8tNNa6t3pJvDMPg+G8fIjZvhYL/SDg7e35hjGMc+rupqe6WGWpq5qbxng8KGjhcSMjFhuZvuvHyx56k3+thiDPMURQTJ4SneBgHlmPc4zgf8AAGq2EisjSsVBcs5LNjknPf76w5upUDX3jfpOEuU7FjoBGC605uVDbau0zSXCWjoYaesRImMkLocq2zuyEsRkZ7DPfXatS99b35ZI7Y8MrokDskMgjjCk5ZmYDnnt8hor0jZ6i1W+PrCGsBWnpqhp6aSFkOdvABPDDO05wBjkZ0FlsfU1+q6GputwCtXSBY3mlwsJYZA2YO3IGABjkgHUMVAAc6a+00i9a2YVkEKCAT8/EFXShrbXW1VBWSSpUJJ+LucgTEHIYjOGz3yQf7aZ/ZHcZKLqiegDE09bG3HkHQAg/oWH6emgHUtFdaKqjp76taTAvu8M9Ud4cAk5VgMYPJAJJA4zxo77KaGSo6qSULlaSmd2byBb4VH6bv01yO5btowuFVvTPUYAH48z17TRYqi6zV9ruNM9XG3h1lMrclhxuXyLDsw78fLUXo+51NSGsr1EsVv8KaVfdpTEwJOWLY/N547Yz2PGGL2t9NUVPSftylaCmYARPDtwJ2J4Ix2bvz56Vug7OzO91qBWtFG3hq8CqyNkfHkfmZRwDtUjvkjy4yw6hiux09ovquqfBCOddOPgxtuNK9VZKy1R4d3KQRsRhUVlXDY8gPiPHp6416qa2hK09j6kqaOso4kRnZo/AalAUqkm8Pg57Y/N8We2RrYaeKPxqJjPGY9sdQh3qVGcB9uSCM/mAIPY476TOp2o6ib9p1q1FFVFQsqimFQjEDAZWVgRx5HH/Knp72o5/H/Z+ZmCVuQrnT5nW4V9horih6dpKt4U3B6iWskVpAylSqAhsLyckjny1I6bq6S63BKNaGGJlKhWmlepchV2qV8Q7RgcZ2njjS9S0klwC/s+KokPk8q7f0Rcn+7H6aL260XO3SrcqOmqKhqFhIyxR5JAI3Djdzg9sg6dVXN36e0251GAaf7j3/MYfaNZKa2WIzPvllFTB4ssrl2CeIue/AHPYAd9Nl8rQkAnBQ7FdVRyQDuA8wMggD58E+ul6+XFepLTVUMNDW1STIV8RIDGifNpJNqjB57+XnoVNT3prBTrXVlCvgDwXenDys7KMHk4GcegPnzpiWUKATvPN6Rf6rqzUVDw7i802JZA/wCXPAAx6YH17eXGifQ/UNpsrql4tVPJGv7urSANLEPRhjLD+oc+udAntbtWuaisNP4i5SWogYjcOMfDhhnjnaR/kYjSzLEY3RN/G9j8I+vlj/bzwNLrGcWajieowKsO7EKEnu+JYcjw1VNXUcd4muSiJp8xXKTZPEOGyoPwSdvhOVJ5A5IBCkp6i6QNDVyhlUQxTMuQZGRSzhSO3xMoz5YIGD2Q4KW+WhJvEo5kFUArSLA3xr6K44wfUE9uMZB1Lih6muNMqRQ3E00SnAiiMUaqBzzwP1POl+Vj23H7Tp499JmrwRqfuAXyTOXW8lYLvUW+OolkpIiskEDykrEWUZPJJzyRj56d/ZRcFLSW23W1QiIs1ZV1E4EkjEEAKig/CCMct2589Ve9BJLDNV0zRzlRvkSCoWSQKMAsVzuI57jd88avL2d9Nw2azQ1EsTi4VUStUNIfiHmFx/CBnt6k6ZYyONNYdQNFWMKlO/xxC/UNzttstclTdChpwANroG3nyUA/mJ/89tUXcrvLVdSyXekLxmKo8SjMiAeEg/IoXOAAPIep0ydf9H3SjapvDVslwpFJZnqJCJYstjAB425I/Ljjy0jxU8kskccamSWVtqgckk+WD/vqMi19e0bTX0bEx+w2s3d5HsIwXDrWsq3LNR2pZWOWeOky7H1JzoHV1lXXM8k4mmEWCQkJ2jz52jA++uK4jUKg+I88c/306+zmJJaS8QyElZJFVsHuDHg6X33ilDY3tN2Tj04lQelRqZnT9F4AioKmWSpr5ImZadVbakIJ3ZKjHclV3ZAYFsdsOVspLrSUzslPR0ZJ+OoqHLu2OxbGABjsM/XUdaSuQ/g1oAJyceIhye52q4XJ78AeetNbTO4asqZZiO2MjH3YsR9iNZz1jFADLzPMNRa7EmeLrJTTjwqm5VNzqyV8NY2EUaEsADk9xk9xnWro1qt8cjSVMlZPzxGT4YOSSQFyzck8Ln541Ia2Um0BEMXcFojhmz33E53dh3z211pqSGm/dL8WMFySzEehY8nWZ+uVn7u3UyRiHzKou9/qDO5t3TtXOT/HNTuin57FGT92OhEFzvYl3VHTMckR/MiUEkZx8mHIP66vbc2PzH9dYSc5yc+udcD+IF4Nf7yxcdkOqtpKjtXVl56bqSlpapgpHO5aasiYDHGTtIwO/dTjzxzondfaR1JcqJ6cpBDFKpV3gXkg/PJx9uddfaYR+1KBmBO2nkOfT4150nlyjgMhUN/8g7H66dU5TW1Ky7AjiOcTCpuUWWjeE+nrn+yr3Q17wvMtJKX2JJtY/CRhc+XP37avjp/qe1X+ENb6pDKRzTyHbIvrle/3HHz187NIFclJlOeyu3BPoP8AjVq9JezuzXGzUdyuE9TUy1Eayp4UhhEeR2G058yM51rxmfXQcTN12rHADk/d8cRv6zltosksN3i94gmOBAr7TIR8XfIwBjJOcAA6oWuqUnrZZaOCCjpyCqpCXAKn1LHLEj6DGMjJI1ZHtMrHmS5sgbFKIaRFA85MO+PmfgX6Z17oOnbJ0lbRVXiSGS9vA8kSyDeImx/CuD2OBuPf5cDUGz1GYA6AHSYMGyrGTvfcngf8xDtVpoKilrWr66CmnSFvdqV5Ask0uMrnPZfkcZP923oagqrXJcqeuQRzMYpCgcNtDJkAkeeg1B07Sy2+ikrErXmmiWaZoGXfmUkIMNkEbhyT/NnsNDL/AIpbt7tStNFFBSxQgNJknYCM5AAP6D6aX5Arycdqwd4xR7MzIFIbY/Gw08S1tw9dZvHrqm/eJvOaT/UdbaecYzLKM9ssedI/pA/KNfojjbvEuPeNZuHrqm/HqP8AvSf6jrPeJ/8AvP8A6jqPo4/KT9Df8xLk3fPWbgR31Tfjz4J8aTA7ncdZ484P76T/AFHU/R1/L9pH0R/yEZ/aDAtReKIPPDBAKV/EkmbAVfEUHA7sfkMn/A2ezQV1fKvSkproRllgbKTxr5/C2CwHGCMnBGfUxbJTQXO6S09XFNM3uxMTpNtaNsg8HDckDGMHOfLTHbrRDTVNsuFnkk9/978VFeVjEYwoZ1LEZ4U4zjJORjBwH1RqoqSp/EUva+FcyK26+3sYvWmQ2m6yU9b7xSxykR1KEY2+QZo2yrjnBDA5B47auvpi5tKpttVFFFU00alfBGI5I+wZR5YIwV5wR3IwdJ3WsDX23yGqoI4bpTxPLSyQuXWdFAMkZyoIO3kA+nB4I1OtlSaNLHXMSCkSxycd1eEnB+6KdS2WKXQo2qttF+ZYmUPUC9re4nfq6gSKsn8Y4hrnimjc9lnjKkBvkQq/YNrjeKpauqaspaqvoq+SnWJ6SOkLs7IWZAHxt25c5OcEAdjnXXqy+rUyi2wUXixtPsimDZJkQjeduOEALKST5kDQWnlr7fVVlPJVB6cTlIWnbgDarIpPcEhiATkfCe2dV5VvpOy1kHXfQ+eJkrXuA19oXCFKgTzCONYqfEj9l3EhiR8hg8/MfPFa9UK4v9QzKUSSNJI0YYKowJXP+/308z00tXPE9RIQ8DBtsnw7Dnjcmdkq5+h+YPGk7reteu6qqZJ1CVCwxJMi5xuAIyM84IwR9dY8CtO1j3at4jvpLkZyajb/AKgTnB4/to/drZiz0VTAu0xxfiDIPc5z+pP66Aceen+jZJLPEZEMyNTNuAwcgLz288j9R9dd3OU7SJ6Lqt7UPWw8xJoDSLODXJI8WO6NjH699Eb9a46KnpqmmLGGfO0MMeQIIHfz126Pt61NY1VURLJBD/ASDuY+g+XfXbrNqpq+AVLoaZQBGsXAXtuH17f20Gz+sFBlNmXrmDtbYDfxOFJbdnT1ZVOu5pVVo8tjAB7n7n78Dz0A0/Xllis9VsAijMeEGMYzgAc/I4P3+yEe5/zqaHNgJPmX9Jue71GbzDfRcMj316iNGdaWnEsiqMnZuAYj6bs49M6dK2SQUtQkXiPHPKsyvE5AkRiCyBh+VuGAJwCCOeNKHQNTLD1FNDSNsmqKQoZAATGoYFmGeMkAAZ9c6b5KZYJ5IqNUilbLkoSJGBPLySHkDjy5Py8uMw1h0/ID/E8x1PubMs8ayBVS+7Vgoo5mbx5XWlppGAkijf8AMOGY4C5BckAKWABJzpnt9MLhdoaYKHipR4s7gYXcUKov3DM2PIBdB6K20tFWwSJsYmOWWSYjGT8Cr9AA7Y+5JJ51J6VuNZQ1gNROklHPVSwFY8Fd4DOJQ2MknawI7AbQO2px7Kci5Wc7Dj5J19oscMiHSbqaFXvdZLRyTR0ySOAUYBvFJzIFyCNmfIjO7OCBriiR4rUuCjGY552A+HkYVR64SNefMnRG5W+ppLmIZGaO2VNU0r1Ucip4YYEsrEkYO7sQDkHHBHJP/pSxzQ74llKycySRVLkzgHPxkHL48s9vLV79NvvtdmIHicC9UQACLCs4t3hV8TQ1cBSMBiGOXwEJ9QVIBHyIxxpI6yoFt1ypGVHC1KOPEd2cnaQQpLE/lBIA9MHVkqOnerFrqu21cqVsW1nLu6CORB8EjIeCBjGe3Hy0DrYKTrG1W9VOz3ifYjjnwZCjjI9cMF+ox2zqGxmxLwF3Vtv0mvEyTVYLW5UyuQCO/B9NMVlvRoqKKKsSV4vF/CkVsFP5sfr5c8nQKupKq3V01DcYjFVQH8RPIj+YHzU+R1Mimj9yijqA2EmLIRg49QR/59dTdVqO1hPaZTV5eOGX7gY5UN2o5ql6eKZiZEJCyJtPHplcEnP/APdbr7tSQVnhTzSCRY87YgXOCQcdvQD9Tzri9+oK6709NT03jt8PhTqP3bHv9semvX7coKC+VFNPT+Efi8SobGX/AJQflg+fy0qFR7/7Tr+onmv5du7TtPEXbzeHuNKYaOKRKdX3TSHnecnH27d9AcfbRKoqYjTViUxIDzKzN2G34sBR9hzrhabZWXy4x262LmokwWcj4Yk83b5fLz4A02pq4VRPSUWV4eMzMNAIU6Otz1MtTVReKsgcREK2FdO2w8di55I8kPrp1jIe2mKjDz1NcXjTyMshBBJPkBtJz5KMDsMxY2pOllqqOIjxErUpaZCeZXMUWzJ+ZZmY/NtFKmjoej47bVXK6zssL/hQJArySSFSGUHGdvxE47jjnAA1wcWzKvIYaKpA/WeKyMk2ObBy28GJcqWpFGrMRtgbxPBzI0T5VQpKg4zhiM/y6n2do/2zb5pqn3ylZpIokMYjEMmwtkqBydocc4xngcnTTXXezWKKM11VTUPj/EFchC/qcffnUO1UFNW3qS9U1dDV0bAtTiI5CuRhyTnB4AA7Yy3fOtVfSxVYGrb/ABMjXsU1YbSs+vGuPUPW9RbIkM7QuIaWBsbRhAzNzxuOTyfkNGvZLRXuhulXDU01XT0AhO9J4njXxdwxtBA5xnOONT/aD0nXy3BOoen/ABPfY9pljj4clfyuueCccEeYx6Y0pXnrrqGvpjb55Fo/h2TLFC0creoOeV+gH00wP2MWaNKw2VjrTV26ab68g+YP62pkpup7iKGqimSed2zTy/uy3LI4HbBzxzn5HjTP7KKOWWoUEEwRymqOfI7TGn3Ylz9FHroH0/0Peb2yBad6Kj4BqJ0Knb/Qvc/XgfM6uiw2ajsdClJRKQo5d2xudvU/7fIarSo2t3MNodSvqqqGOjdze5kHqvpO39TUyLWKY6mMHwaqLh4z/kfI8ap3qPpO8dOlnrYPeKNTgVkCkrjy3jun3yPnr6BIA7nGotbWUdDEZa6phpo/5ppFQfqTrTZStnMX4XUr8M/YdR4nznQVj006VNPJkgjOD+Yemvd0uL11VJVVDqufInAUeXOn3qOl9m9xkeSmvtDb6snmWhmBU/VACp/tqX0rR+zu3SJJFerdXVoPwzVlUhYH+lDgL+mdYhgDu1j8/wARVEeoK/v/AGij0z0XeOodkqxGioWGfep0wWHf4EPJ+pwPrq4emunLd05Q+7W6IhmwZZnOXlb1Y/47Dy0UhkimQPC6SKf40OQfuNdV7a3V1LXxPP5vUL8xtbDt49pT/tmtMiXOhukRKwzqYn2nAEq5Kn6kZGfkNKN/6huV+alkuEkXi00PhRiIYLtnO4jPckL244HGr+vdppLzbJ6CuQvDKuDg8qRyCD5EHtqlOoeh7xZpCTSvXUoPwVUCFjj+pRyp+YyPpqi9GB1HEZdIvx2Xss0DDgmSurum+pK6/e9tb6uoarhi2vEuQnwKChPZMMD3wOc6z2b3CqtfVCUOSUqPEhnjQ5UugJDD/SRnzBGodJ1H1S1ObbS1lfLkbAiwF5gPQNjcONO/s36Lntk5ut4XZU7CkFPuBMYP5mY/zHH2HzJ1yo731US65v5fGau4qfYAf7li7F9BrTRocEqCR247a6a8vwhI9NbdJ5mLPVfVlPYSKaKMVNweMyLA0gRIox3klc8Ig9TyTgAar+n9qlxqa1orfUw3KrDDZQU1skCTjcAQspfcCBk7mUD6a91NRPX9UdQWqO2xVtxrKyRWklkKrSQxIixO4HO3a7Fcclu2DyHLpfpW2dNUrR0MQ8eUfjVBRQ0h+35R6KOB88kkhIcsPV1+p3e4XGOwwMvwU1ABJMMj+OU9seYQZ+ek+wSWqEtWXGyU9Swn8KStqlkmdCFkO4+Ju53RMGAwQMcase63uhtbRw1EjPVTfuaSnUyTSc/woMnHzOBoDQ9M3aprff6WhoLKzs7tNUL71UyFv5kBEa9zxuONEJEh6pq2RxTRWxDBS1crJHGxWRoWXAUjyZHRvv6a5XS/hIz79RWquBgpmO8DYVlWVydrZ3cIoGM8n0GmtOjpHQLVdR3tyPKnnSmUeXCxIuB99eH6JRQPd79fEIIx49WKhQR2+GVWGiGkT4o+nvfH90oqu0zCSOOOstE5i8UtIyZ8MHbjKOcEflUnyOmGgvPUdBQU9egHUVqmiWVHSMQViowBBKflc4PYbT8tcLl0xcKeOZp6CjuySb2kmoEFHV7mjdC+3OyRtrsByvfIGjlmudBcITHQOVanASSnkXw5YcDADIQCuMd8Y0QnJevrLNDE1HJUVcz5L08EP4kIGAfEDEbOSByeT2zovZb1QXlZPdHYSwkLPTyoY5YSRkBkPI/29NKnWPRVJ1ChqYttLckKslQoIWUqchZQPzLnz7j1OgXTlwrm62o4aikemrqaZaOSnGMJSmGRhlwBv+OPeD2AIx3OiEtwqD3Gs2j01sdtb0Qma03Y51vWaIRPutI9m6jN6hVXpbmYKWsDDDRuMrFID5rlgrD5hh2OuVzuNdV3FrF08EFcqhquqdd0dEp7ZH8Uh/hX7n00yX+3m6Wipo0YJJIuY3IztcHKn9QNK/RNnv8Ab7tXTVswSiqJJppYWWPJmdlPDKSWCgMMnHBXjg6IRhsFgobMkjU6tLVTc1FZOd807erN/gcDy0XAxrFII41vRCZrNZrNEJmNAr909T3ZkqY5JKS5Qf8At66DHiR/I/zKfNTkHR3WjohFW03GZ3morqiU9xpF3VAX8jx84mTPOw47d1IIPkT46To2uNfL1PVReE9VAkNHG35o6cEsC39Tls48hgeugd8muFf1KbXL7uK4e8JTeECrNTyrtG4ngqB8ROQ25MBcYbVhUUUcFLDBFykaKinHcAAaISRrNZrNE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0" name="AutoShape 6" descr="data:image/jpg;base64,/9j/4AAQSkZJRgABAQAAAQABAAD/2wBDAAkGBwgHBgkIBwgKCgkLDRYPDQwMDRsUFRAWIB0iIiAdHx8kKDQsJCYxJx8fLT0tMTU3Ojo6Iys/RD84QzQ5Ojf/2wBDAQoKCg0MDRoPDxo3JR8lNzc3Nzc3Nzc3Nzc3Nzc3Nzc3Nzc3Nzc3Nzc3Nzc3Nzc3Nzc3Nzc3Nzc3Nzc3Nzc3Nzf/wAARCACvAG8DASIAAhEBAxEB/8QAHAAAAgIDAQEAAAAAAAAAAAAABQYEBwABAwII/8QAPRAAAgEDAwIDBgMHAwMFAQAAAQIDBAURABIhBjETQVEHFCJhcYEjMpEVM0JSYqHBkrHRFlPhJDRDcvDx/8QAGgEAAgMBAQAAAAAAAAAAAAAAAAUBAwQCBv/EAC8RAAICAQMDAwMCBgMAAAAAAAECAAMEESExBRJRE0FhFSJScaEGFCMygbHR4fD/2gAMAwEAAhEDEQA/ALw1nGo1ZX0tDEJKuojhQnaC7YyfQeuhFb1RSQ/DRr74wHxtDIojQ+hcnGfkMnVb2Ig1YyQC3EYNb0Ft3UFNUTe71P8A6OrAX8Gd1ywOcFSDg9iOPTRgNzqUdXHcp1ECCvM9aGXy0wXikNPUPIi+RQ/489EhrT+WujxOSNRpEavtt4tloq6L3o19vlj2CR5Ns9ODxnJ/MP76FwXeqku9sUtUzQ00pX3eLJLEhu+SM4C8A+R0S6uju73CpFRHVvZ2hUQtSziNUfjcZMYJHf5Yxx3wBa00lvutIUjq5kafAjp5mMhUIRxgg+vbHGlGTb2ZKKDO6QRUwUcSx7NeKK7xSNRSM5ibZKjqVdG9CDooO2l/pM2Y0k37EXYokInD7vED+e/dzn66P503ErUkjUzMjGtZA78aG36+W6wUJrLrULDCDgcElj6ADknSlH1a16q5Rb7gKSGKQxiNYg0zEHGXLghc9woGcYJI7Cm/IShO5+JalbOdBH/I7/3160mQ9b0NBRTi7zK1TTnkQR8yJ3DBcnHoRn83A7jTfC/iRq5Vl3KDhhgjPkR667rsWxQy8GcspU6GD71bRcaExDas6EPBIRnw3HY+vyPqCdINzhkpSI6S0yUla5O7ZTFgCe5Urwc/zLz9+NPHUnUND05Qe9V7N8R2xRIMtI3oB/k8DVbVPtOvlTU+HbaKmj3HKw7XmkI+3/GseXjVXMC5Ov8A7mbsTHvsBKDbydoCv3SnVIqBPLb5ZY8GpjaMbwuAMI4JwrDA8+3mSMGyfZd1LLfbQ1PWENWUYVXcA/iKR8Lc+fcH6ar66+0i9XK1z0ASkjaRSkskKlX2diACTjPrp89lViFpsZrpJY5Jq8LJ+GchEA+Fc+vJJ+Z+Wr6gqntTiXZFJrxz6w3200/ePetN37Z0Jr+pLRb66Cgqq6NKyd1SOBQXcknA+FQSNFN4xrRzxFZBHMQ+pWv0sdVHWmWngaQLTijSJkYZGC7s27v3AUdvPQCagpYbhQNNUXGojMoEjBwpGc9j8O3nHnp16ku1syqmokeSFmB8BFYKcdixIUEemc/LS5LdaKeJkliuUccnAkSOP4/XAOM/bJ0oyqMl8hXQbCW1emqEMd46WCCipKf3agopaVcliJEOWPru5DfXOixOBobZbpb66AJQzhzEoV0YFJEwMfEpwRrd3vttsywG61cdMs8nhxtJnBb6jt9TpuOJQBpsJVHWVTcOsOs2tFDFFJHRtLCkcm0ZwPxGBIOG/hB8sfPOiXT/AEJeKKCStrIaV5W2otJEwjeNFzgq6kKG57Hj+rQ/2l0kdh6jgutorGjq6otUvGnBiIABcN2weAQRjvpcqr11FX16RXG61kTuyqTM7wrFu7blUZA+eNY7gjaq8eJiG5FasgDTfXyOZZcNjqrlVRRVNFUiLxkeeesWMHahztAHLE4AyeAMnOQMvyn01TMtd1h0YFqKirFZQI/hyHx/HiB81JwGQ/51Z/TF+peobXHX0ZIDfDJG2N0bjup//cjXWJSlK9i7Rfk1MujagjyJS3tHu8l16pqizfgUjGngGeBtxuP3bOf/AK6i2K53OGejprViORlaFUhyhqGZSCX5yxHlnhfIDUTqBHS+VqOhDLWz7s+X4jHP6HP31N6Up7lUXVv2I7xVZjkCVOziMqMkBiCozwp+uqe5msnp3ppqwhwdhp+pkaga2w2KugmpJZbnJJH7vUAZWIKQW+h7gjz4GrV9n9fFaehaaS6VMNIkjytTmolCArk4xnuPpquaK7yRV8Nx6gtUdzpnfEklTSLvPPcOAAxHo2QcYyONMPXfStdJFV9RzXGjlpxzDDll2wYGxUJ4yf5Rjk6urOxYbxblBbGWptgd9eR+gi5av21R3KG/SLGjLKZXqq6UQwyuQQ3xHlwQTgrnjGNPK9a/9RQ1kNDVKBRoktTHTowEkOcPtdsHjucAcDSZ05dJ4LZVUm9RDTlZnhlXehp92JDtIKkoCGxg8Zx21KoxHaLqlzpbZ7tWUxk8U0c+FwjBZFZWyCNrRycbfhYEdiNW1DbUTF1At6pSwaEbCOiUaSzqY4UfEkgiUDKlVjygUeg7kDux8+NQl6eeUtLLSRzuzkTSyIJJHyufPsARjb2G7OONQ6q5fsxmdqBI7fggxe9RbI2P5fxVPxRg8iPnGQOwChmtsNZBbI6q4bxDvZo4Xm2lFJBUHPJBAI2nJAwPXV4izmK8tNNa6t3pJvDMPg+G8fIjZvhYL/SDg7e35hjGMc+rupqe6WGWpq5qbxng8KGjhcSMjFhuZvuvHyx56k3+thiDPMURQTJ4SneBgHlmPc4zgf8AAGq2EisjSsVBcs5LNjknPf76w5upUDX3jfpOEuU7FjoBGC605uVDbau0zSXCWjoYaesRImMkLocq2zuyEsRkZ7DPfXatS99b35ZI7Y8MrokDskMgjjCk5ZmYDnnt8hor0jZ6i1W+PrCGsBWnpqhp6aSFkOdvABPDDO05wBjkZ0FlsfU1+q6GputwCtXSBY3mlwsJYZA2YO3IGABjkgHUMVAAc6a+00i9a2YVkEKCAT8/EFXShrbXW1VBWSSpUJJ+LucgTEHIYjOGz3yQf7aZ/ZHcZKLqiegDE09bG3HkHQAg/oWH6emgHUtFdaKqjp76taTAvu8M9Ud4cAk5VgMYPJAJJA4zxo77KaGSo6qSULlaSmd2byBb4VH6bv01yO5btowuFVvTPUYAH48z17TRYqi6zV9ruNM9XG3h1lMrclhxuXyLDsw78fLUXo+51NSGsr1EsVv8KaVfdpTEwJOWLY/N547Yz2PGGL2t9NUVPSftylaCmYARPDtwJ2J4Ix2bvz56Vug7OzO91qBWtFG3hq8CqyNkfHkfmZRwDtUjvkjy4yw6hiux09ovquqfBCOddOPgxtuNK9VZKy1R4d3KQRsRhUVlXDY8gPiPHp6416qa2hK09j6kqaOso4kRnZo/AalAUqkm8Pg57Y/N8We2RrYaeKPxqJjPGY9sdQh3qVGcB9uSCM/mAIPY476TOp2o6ib9p1q1FFVFQsqimFQjEDAZWVgRx5HH/Knp72o5/H/Z+ZmCVuQrnT5nW4V9horih6dpKt4U3B6iWskVpAylSqAhsLyckjny1I6bq6S63BKNaGGJlKhWmlepchV2qV8Q7RgcZ2njjS9S0klwC/s+KokPk8q7f0Rcn+7H6aL260XO3SrcqOmqKhqFhIyxR5JAI3Djdzg9sg6dVXN36e0251GAaf7j3/MYfaNZKa2WIzPvllFTB4ssrl2CeIue/AHPYAd9Nl8rQkAnBQ7FdVRyQDuA8wMggD58E+ul6+XFepLTVUMNDW1STIV8RIDGifNpJNqjB57+XnoVNT3prBTrXVlCvgDwXenDys7KMHk4GcegPnzpiWUKATvPN6Rf6rqzUVDw7i802JZA/wCXPAAx6YH17eXGifQ/UNpsrql4tVPJGv7urSANLEPRhjLD+oc+udAntbtWuaisNP4i5SWogYjcOMfDhhnjnaR/kYjSzLEY3RN/G9j8I+vlj/bzwNLrGcWajieowKsO7EKEnu+JYcjw1VNXUcd4muSiJp8xXKTZPEOGyoPwSdvhOVJ5A5IBCkp6i6QNDVyhlUQxTMuQZGRSzhSO3xMoz5YIGD2Q4KW+WhJvEo5kFUArSLA3xr6K44wfUE9uMZB1Lih6muNMqRQ3E00SnAiiMUaqBzzwP1POl+Vj23H7Tp499JmrwRqfuAXyTOXW8lYLvUW+OolkpIiskEDykrEWUZPJJzyRj56d/ZRcFLSW23W1QiIs1ZV1E4EkjEEAKig/CCMct2589Ve9BJLDNV0zRzlRvkSCoWSQKMAsVzuI57jd88avL2d9Nw2azQ1EsTi4VUStUNIfiHmFx/CBnt6k6ZYyONNYdQNFWMKlO/xxC/UNzttstclTdChpwANroG3nyUA/mJ/89tUXcrvLVdSyXekLxmKo8SjMiAeEg/IoXOAAPIep0ydf9H3SjapvDVslwpFJZnqJCJYstjAB425I/Ljjy0jxU8kskccamSWVtqgckk+WD/vqMi19e0bTX0bEx+w2s3d5HsIwXDrWsq3LNR2pZWOWeOky7H1JzoHV1lXXM8k4mmEWCQkJ2jz52jA++uK4jUKg+I88c/306+zmJJaS8QyElZJFVsHuDHg6X33ilDY3tN2Tj04lQelRqZnT9F4AioKmWSpr5ImZadVbakIJ3ZKjHclV3ZAYFsdsOVspLrSUzslPR0ZJ+OoqHLu2OxbGABjsM/XUdaSuQ/g1oAJyceIhye52q4XJ78AeetNbTO4asqZZiO2MjH3YsR9iNZz1jFADLzPMNRa7EmeLrJTTjwqm5VNzqyV8NY2EUaEsADk9xk9xnWro1qt8cjSVMlZPzxGT4YOSSQFyzck8Ln541Ia2Um0BEMXcFojhmz33E53dh3z211pqSGm/dL8WMFySzEehY8nWZ+uVn7u3UyRiHzKou9/qDO5t3TtXOT/HNTuin57FGT92OhEFzvYl3VHTMckR/MiUEkZx8mHIP66vbc2PzH9dYSc5yc+udcD+IF4Nf7yxcdkOqtpKjtXVl56bqSlpapgpHO5aasiYDHGTtIwO/dTjzxzondfaR1JcqJ6cpBDFKpV3gXkg/PJx9uddfaYR+1KBmBO2nkOfT4150nlyjgMhUN/8g7H66dU5TW1Ky7AjiOcTCpuUWWjeE+nrn+yr3Q17wvMtJKX2JJtY/CRhc+XP37avjp/qe1X+ENb6pDKRzTyHbIvrle/3HHz187NIFclJlOeyu3BPoP8AjVq9JezuzXGzUdyuE9TUy1Eayp4UhhEeR2G058yM51rxmfXQcTN12rHADk/d8cRv6zltosksN3i94gmOBAr7TIR8XfIwBjJOcAA6oWuqUnrZZaOCCjpyCqpCXAKn1LHLEj6DGMjJI1ZHtMrHmS5sgbFKIaRFA85MO+PmfgX6Z17oOnbJ0lbRVXiSGS9vA8kSyDeImx/CuD2OBuPf5cDUGz1GYA6AHSYMGyrGTvfcngf8xDtVpoKilrWr66CmnSFvdqV5Ask0uMrnPZfkcZP923oagqrXJcqeuQRzMYpCgcNtDJkAkeeg1B07Sy2+ikrErXmmiWaZoGXfmUkIMNkEbhyT/NnsNDL/AIpbt7tStNFFBSxQgNJknYCM5AAP6D6aX5Arycdqwd4xR7MzIFIbY/Gw08S1tw9dZvHrqm/eJvOaT/UdbaecYzLKM9ssedI/pA/KNfojjbvEuPeNZuHrqm/HqP8AvSf6jrPeJ/8AvP8A6jqPo4/KT9Df8xLk3fPWbgR31Tfjz4J8aTA7ncdZ484P76T/AFHU/R1/L9pH0R/yEZ/aDAtReKIPPDBAKV/EkmbAVfEUHA7sfkMn/A2ezQV1fKvSkproRllgbKTxr5/C2CwHGCMnBGfUxbJTQXO6S09XFNM3uxMTpNtaNsg8HDckDGMHOfLTHbrRDTVNsuFnkk9/978VFeVjEYwoZ1LEZ4U4zjJORjBwH1RqoqSp/EUva+FcyK26+3sYvWmQ2m6yU9b7xSxykR1KEY2+QZo2yrjnBDA5B47auvpi5tKpttVFFFU00alfBGI5I+wZR5YIwV5wR3IwdJ3WsDX23yGqoI4bpTxPLSyQuXWdFAMkZyoIO3kA+nB4I1OtlSaNLHXMSCkSxycd1eEnB+6KdS2WKXQo2qttF+ZYmUPUC9re4nfq6gSKsn8Y4hrnimjc9lnjKkBvkQq/YNrjeKpauqaspaqvoq+SnWJ6SOkLs7IWZAHxt25c5OcEAdjnXXqy+rUyi2wUXixtPsimDZJkQjeduOEALKST5kDQWnlr7fVVlPJVB6cTlIWnbgDarIpPcEhiATkfCe2dV5VvpOy1kHXfQ+eJkrXuA19oXCFKgTzCONYqfEj9l3EhiR8hg8/MfPFa9UK4v9QzKUSSNJI0YYKowJXP+/308z00tXPE9RIQ8DBtsnw7Dnjcmdkq5+h+YPGk7reteu6qqZJ1CVCwxJMi5xuAIyM84IwR9dY8CtO1j3at4jvpLkZyajb/AKgTnB4/to/drZiz0VTAu0xxfiDIPc5z+pP66Aceen+jZJLPEZEMyNTNuAwcgLz288j9R9dd3OU7SJ6Lqt7UPWw8xJoDSLODXJI8WO6NjH699Eb9a46KnpqmmLGGfO0MMeQIIHfz126Pt61NY1VURLJBD/ASDuY+g+XfXbrNqpq+AVLoaZQBGsXAXtuH17f20Gz+sFBlNmXrmDtbYDfxOFJbdnT1ZVOu5pVVo8tjAB7n7n78Dz0A0/Xllis9VsAijMeEGMYzgAc/I4P3+yEe5/zqaHNgJPmX9Jue71GbzDfRcMj316iNGdaWnEsiqMnZuAYj6bs49M6dK2SQUtQkXiPHPKsyvE5AkRiCyBh+VuGAJwCCOeNKHQNTLD1FNDSNsmqKQoZAATGoYFmGeMkAAZ9c6b5KZYJ5IqNUilbLkoSJGBPLySHkDjy5Py8uMw1h0/ID/E8x1PubMs8ayBVS+7Vgoo5mbx5XWlppGAkijf8AMOGY4C5BckAKWABJzpnt9MLhdoaYKHipR4s7gYXcUKov3DM2PIBdB6K20tFWwSJsYmOWWSYjGT8Cr9AA7Y+5JJ51J6VuNZQ1gNROklHPVSwFY8Fd4DOJQ2MknawI7AbQO2px7Kci5Wc7Dj5J19oscMiHSbqaFXvdZLRyTR0ySOAUYBvFJzIFyCNmfIjO7OCBriiR4rUuCjGY552A+HkYVR64SNefMnRG5W+ppLmIZGaO2VNU0r1Ucip4YYEsrEkYO7sQDkHHBHJP/pSxzQ74llKycySRVLkzgHPxkHL48s9vLV79NvvtdmIHicC9UQACLCs4t3hV8TQ1cBSMBiGOXwEJ9QVIBHyIxxpI6yoFt1ypGVHC1KOPEd2cnaQQpLE/lBIA9MHVkqOnerFrqu21cqVsW1nLu6CORB8EjIeCBjGe3Hy0DrYKTrG1W9VOz3ifYjjnwZCjjI9cMF+ox2zqGxmxLwF3Vtv0mvEyTVYLW5UyuQCO/B9NMVlvRoqKKKsSV4vF/CkVsFP5sfr5c8nQKupKq3V01DcYjFVQH8RPIj+YHzU+R1Mimj9yijqA2EmLIRg49QR/59dTdVqO1hPaZTV5eOGX7gY5UN2o5ql6eKZiZEJCyJtPHplcEnP/APdbr7tSQVnhTzSCRY87YgXOCQcdvQD9Tzri9+oK6709NT03jt8PhTqP3bHv9semvX7coKC+VFNPT+Efi8SobGX/AJQflg+fy0qFR7/7Tr+onmv5du7TtPEXbzeHuNKYaOKRKdX3TSHnecnH27d9AcfbRKoqYjTViUxIDzKzN2G34sBR9hzrhabZWXy4x262LmokwWcj4Yk83b5fLz4A02pq4VRPSUWV4eMzMNAIU6Otz1MtTVReKsgcREK2FdO2w8di55I8kPrp1jIe2mKjDz1NcXjTyMshBBJPkBtJz5KMDsMxY2pOllqqOIjxErUpaZCeZXMUWzJ+ZZmY/NtFKmjoej47bVXK6zssL/hQJArySSFSGUHGdvxE47jjnAA1wcWzKvIYaKpA/WeKyMk2ObBy28GJcqWpFGrMRtgbxPBzI0T5VQpKg4zhiM/y6n2do/2zb5pqn3ylZpIokMYjEMmwtkqBydocc4xngcnTTXXezWKKM11VTUPj/EFchC/qcffnUO1UFNW3qS9U1dDV0bAtTiI5CuRhyTnB4AA7Yy3fOtVfSxVYGrb/ABMjXsU1YbSs+vGuPUPW9RbIkM7QuIaWBsbRhAzNzxuOTyfkNGvZLRXuhulXDU01XT0AhO9J4njXxdwxtBA5xnOONT/aD0nXy3BOoen/ABPfY9pljj4clfyuueCccEeYx6Y0pXnrrqGvpjb55Fo/h2TLFC0creoOeV+gH00wP2MWaNKw2VjrTV26ab68g+YP62pkpup7iKGqimSed2zTy/uy3LI4HbBzxzn5HjTP7KKOWWoUEEwRymqOfI7TGn3Ylz9FHroH0/0Peb2yBad6Kj4BqJ0Knb/Qvc/XgfM6uiw2ajsdClJRKQo5d2xudvU/7fIarSo2t3MNodSvqqqGOjdze5kHqvpO39TUyLWKY6mMHwaqLh4z/kfI8ap3qPpO8dOlnrYPeKNTgVkCkrjy3jun3yPnr6BIA7nGotbWUdDEZa6phpo/5ppFQfqTrTZStnMX4XUr8M/YdR4nznQVj006VNPJkgjOD+Yemvd0uL11VJVVDqufInAUeXOn3qOl9m9xkeSmvtDb6snmWhmBU/VACp/tqX0rR+zu3SJJFerdXVoPwzVlUhYH+lDgL+mdYhgDu1j8/wARVEeoK/v/AGij0z0XeOodkqxGioWGfep0wWHf4EPJ+pwPrq4emunLd05Q+7W6IhmwZZnOXlb1Y/47Dy0UhkimQPC6SKf40OQfuNdV7a3V1LXxPP5vUL8xtbDt49pT/tmtMiXOhukRKwzqYn2nAEq5Kn6kZGfkNKN/6huV+alkuEkXi00PhRiIYLtnO4jPckL244HGr+vdppLzbJ6CuQvDKuDg8qRyCD5EHtqlOoeh7xZpCTSvXUoPwVUCFjj+pRyp+YyPpqi9GB1HEZdIvx2Xss0DDgmSurum+pK6/e9tb6uoarhi2vEuQnwKChPZMMD3wOc6z2b3CqtfVCUOSUqPEhnjQ5UugJDD/SRnzBGodJ1H1S1ObbS1lfLkbAiwF5gPQNjcONO/s36Lntk5ut4XZU7CkFPuBMYP5mY/zHH2HzJ1yo731US65v5fGau4qfYAf7li7F9BrTRocEqCR247a6a8vwhI9NbdJ5mLPVfVlPYSKaKMVNweMyLA0gRIox3klc8Ig9TyTgAar+n9qlxqa1orfUw3KrDDZQU1skCTjcAQspfcCBk7mUD6a91NRPX9UdQWqO2xVtxrKyRWklkKrSQxIixO4HO3a7Fcclu2DyHLpfpW2dNUrR0MQ8eUfjVBRQ0h+35R6KOB88kkhIcsPV1+p3e4XGOwwMvwU1ABJMMj+OU9seYQZ+ek+wSWqEtWXGyU9Swn8KStqlkmdCFkO4+Ju53RMGAwQMcase63uhtbRw1EjPVTfuaSnUyTSc/woMnHzOBoDQ9M3aprff6WhoLKzs7tNUL71UyFv5kBEa9zxuONEJEh6pq2RxTRWxDBS1crJHGxWRoWXAUjyZHRvv6a5XS/hIz79RWquBgpmO8DYVlWVydrZ3cIoGM8n0GmtOjpHQLVdR3tyPKnnSmUeXCxIuB99eH6JRQPd79fEIIx49WKhQR2+GVWGiGkT4o+nvfH90oqu0zCSOOOstE5i8UtIyZ8MHbjKOcEflUnyOmGgvPUdBQU9egHUVqmiWVHSMQViowBBKflc4PYbT8tcLl0xcKeOZp6CjuySb2kmoEFHV7mjdC+3OyRtrsByvfIGjlmudBcITHQOVanASSnkXw5YcDADIQCuMd8Y0QnJevrLNDE1HJUVcz5L08EP4kIGAfEDEbOSByeT2zovZb1QXlZPdHYSwkLPTyoY5YSRkBkPI/29NKnWPRVJ1ChqYttLckKslQoIWUqchZQPzLnz7j1OgXTlwrm62o4aikemrqaZaOSnGMJSmGRhlwBv+OPeD2AIx3OiEtwqD3Gs2j01sdtb0Qma03Y51vWaIRPutI9m6jN6hVXpbmYKWsDDDRuMrFID5rlgrD5hh2OuVzuNdV3FrF08EFcqhquqdd0dEp7ZH8Uh/hX7n00yX+3m6Wipo0YJJIuY3IztcHKn9QNK/RNnv8Ab7tXTVswSiqJJppYWWPJmdlPDKSWCgMMnHBXjg6IRhsFgobMkjU6tLVTc1FZOd807erN/gcDy0XAxrFII41vRCZrNZrNEJmNAr909T3ZkqY5JKS5Qf8At66DHiR/I/zKfNTkHR3WjohFW03GZ3morqiU9xpF3VAX8jx84mTPOw47d1IIPkT46To2uNfL1PVReE9VAkNHG35o6cEsC39Tls48hgeugd8muFf1KbXL7uK4e8JTeECrNTyrtG4ngqB8ROQ25MBcYbVhUUUcFLDBFykaKinHcAAaISRrNZrNE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2" name="AutoShape 8" descr="https://my.qoop.com/store/Family-Crests---Coat-of-Arms-Gift-Store-fa8f5029b23848dd91f7a8a086f62703eec697a4/HARRISON-FAMILY-CREST----HARRISON-COAT-OF-ARMS-jpg-qpps_497485868691338.M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Very first recorded Harrison.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 of the very first Harrison’s where found to have arrived in North America to access some of the possibilities they could not have in their homeland. </a:t>
            </a:r>
            <a:endParaRPr lang="en-GB" dirty="0"/>
          </a:p>
        </p:txBody>
      </p:sp>
      <p:pic>
        <p:nvPicPr>
          <p:cNvPr id="19458" name="Picture 2" descr="http://t2.gstatic.com/images?q=tbn:ANd9GcRBzWt0dcQaYUWL-Z8kPwZtcaz47lsS-_PB5eCXjnjB1V7KxT8Sj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284984"/>
            <a:ext cx="3833217" cy="3399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Harrison timeline in the 17</a:t>
            </a:r>
            <a:r>
              <a:rPr lang="en-GB" baseline="30000" dirty="0" smtClean="0"/>
              <a:t>th</a:t>
            </a:r>
            <a:r>
              <a:rPr lang="en-GB" dirty="0" smtClean="0"/>
              <a:t>, 18</a:t>
            </a:r>
            <a:r>
              <a:rPr lang="en-GB" baseline="30000" dirty="0" smtClean="0"/>
              <a:t>th</a:t>
            </a:r>
            <a:r>
              <a:rPr lang="en-GB" dirty="0"/>
              <a:t> </a:t>
            </a:r>
            <a:r>
              <a:rPr lang="en-GB" dirty="0" smtClean="0"/>
              <a:t>and 19</a:t>
            </a:r>
            <a:r>
              <a:rPr lang="en-GB" baseline="30000" dirty="0" smtClean="0"/>
              <a:t>th</a:t>
            </a:r>
            <a:r>
              <a:rPr lang="en-GB" dirty="0" smtClean="0"/>
              <a:t> Century.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1607: Harmon Harrison settled in Virginia.</a:t>
            </a:r>
          </a:p>
          <a:p>
            <a:r>
              <a:rPr lang="en-GB" dirty="0" smtClean="0"/>
              <a:t>1623: </a:t>
            </a:r>
            <a:r>
              <a:rPr lang="en-GB" dirty="0" err="1" smtClean="0"/>
              <a:t>Rafe</a:t>
            </a:r>
            <a:r>
              <a:rPr lang="en-GB" dirty="0" smtClean="0"/>
              <a:t> Harrison settled in Virginia. </a:t>
            </a:r>
          </a:p>
          <a:p>
            <a:r>
              <a:rPr lang="en-GB" dirty="0" smtClean="0"/>
              <a:t>1631: Benjamin Harrison arrived in Virginia. </a:t>
            </a:r>
          </a:p>
          <a:p>
            <a:r>
              <a:rPr lang="en-GB" dirty="0" smtClean="0"/>
              <a:t>1635: Hugh Harrison settled in Virginia. </a:t>
            </a:r>
          </a:p>
          <a:p>
            <a:r>
              <a:rPr lang="en-GB" dirty="0" smtClean="0"/>
              <a:t>1700: </a:t>
            </a:r>
            <a:r>
              <a:rPr lang="en-GB" dirty="0" err="1" smtClean="0"/>
              <a:t>Coll</a:t>
            </a:r>
            <a:r>
              <a:rPr lang="en-GB" dirty="0" smtClean="0"/>
              <a:t> Harrison landed in Virginia. </a:t>
            </a:r>
          </a:p>
          <a:p>
            <a:r>
              <a:rPr lang="en-GB" dirty="0" smtClean="0"/>
              <a:t>1718: Anne Harrison, New England. </a:t>
            </a:r>
          </a:p>
          <a:p>
            <a:r>
              <a:rPr lang="en-GB" dirty="0" smtClean="0"/>
              <a:t>1719: Andrew Harrison, Virginia</a:t>
            </a:r>
          </a:p>
          <a:p>
            <a:r>
              <a:rPr lang="en-GB" dirty="0" smtClean="0"/>
              <a:t>1724: </a:t>
            </a:r>
            <a:r>
              <a:rPr lang="en-GB" dirty="0" err="1" smtClean="0"/>
              <a:t>Elir</a:t>
            </a:r>
            <a:r>
              <a:rPr lang="en-GB" dirty="0" smtClean="0"/>
              <a:t> Harrison, Carolina. </a:t>
            </a:r>
          </a:p>
          <a:p>
            <a:r>
              <a:rPr lang="en-GB" dirty="0" smtClean="0"/>
              <a:t>1832: George Harrison, New York. </a:t>
            </a:r>
          </a:p>
          <a:p>
            <a:r>
              <a:rPr lang="en-GB" dirty="0" smtClean="0"/>
              <a:t>1833: David Harrison, New York. </a:t>
            </a:r>
          </a:p>
          <a:p>
            <a:r>
              <a:rPr lang="en-GB" dirty="0" smtClean="0"/>
              <a:t>1834: Mary Harrison (age:21) aboard the small ship “Breeze” from Dublin.</a:t>
            </a:r>
          </a:p>
          <a:p>
            <a:r>
              <a:rPr lang="en-GB" dirty="0" smtClean="0"/>
              <a:t>1834: Michael Harrison (age:24) </a:t>
            </a:r>
            <a:r>
              <a:rPr lang="en-GB" dirty="0" err="1" smtClean="0"/>
              <a:t>borded</a:t>
            </a:r>
            <a:r>
              <a:rPr lang="en-GB" dirty="0" smtClean="0"/>
              <a:t> the small ship “Charlotte” from Cork. </a:t>
            </a:r>
          </a:p>
          <a:p>
            <a:r>
              <a:rPr lang="en-GB" dirty="0" smtClean="0"/>
              <a:t>1841: Mary Harrison (age:28) aboard the ship “</a:t>
            </a:r>
            <a:r>
              <a:rPr lang="en-GB" dirty="0" err="1" smtClean="0"/>
              <a:t>Salus</a:t>
            </a:r>
            <a:r>
              <a:rPr lang="en-GB" dirty="0" smtClean="0"/>
              <a:t>” from St John. </a:t>
            </a:r>
          </a:p>
          <a:p>
            <a:r>
              <a:rPr lang="en-GB" dirty="0" smtClean="0"/>
              <a:t>1925: James Herbert Harrison arrived in Alabama.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Photo of William Henry Harri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4748" y="5373933"/>
            <a:ext cx="2629252" cy="148406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Few people with the name Harrison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George Harrison, (1943-2001) member of the Beatles (1962-1970), English musician, singer and song writer. </a:t>
            </a:r>
          </a:p>
          <a:p>
            <a:r>
              <a:rPr lang="en-GB" dirty="0" smtClean="0"/>
              <a:t>President William Harrison (1973- 1841) American general, Ninth president of United States 1841. </a:t>
            </a:r>
          </a:p>
          <a:p>
            <a:r>
              <a:rPr lang="en-GB" dirty="0" smtClean="0"/>
              <a:t> Craig Harrison (b.1942) retired New Zealand Lecturer, author and play writer.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Sources: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hlinkClick r:id="rId2"/>
              </a:rPr>
              <a:t>http://www.allfamilycrests.com/h/harrison-family-crest-coat-of-arms.shtml </a:t>
            </a:r>
          </a:p>
          <a:p>
            <a:pPr>
              <a:buNone/>
            </a:pPr>
            <a:r>
              <a:rPr lang="en-GB" dirty="0" err="1" smtClean="0"/>
              <a:t>Accesed</a:t>
            </a:r>
            <a:r>
              <a:rPr lang="en-GB" dirty="0" smtClean="0"/>
              <a:t>: 08/09/11</a:t>
            </a:r>
          </a:p>
          <a:p>
            <a:r>
              <a:rPr lang="en-GB" dirty="0" smtClean="0">
                <a:hlinkClick r:id="rId3"/>
              </a:rPr>
              <a:t>http://www.houseofnames.com/harrison-family-crest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Accessed: 11/09/11</a:t>
            </a:r>
          </a:p>
          <a:p>
            <a:pPr>
              <a:buNone/>
            </a:pPr>
            <a:r>
              <a:rPr lang="en-GB" dirty="0" smtClean="0">
                <a:hlinkClick r:id="rId4"/>
              </a:rPr>
              <a:t>http://www.whitehouse.gov/about/presidents/williamhenryharrison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Accessed: 12/09/11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447</Words>
  <Application>Microsoft Office PowerPoint</Application>
  <PresentationFormat>On-screen Show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Harrison</vt:lpstr>
      <vt:lpstr>Where did the last name Harrison come from? </vt:lpstr>
      <vt:lpstr>What is the meaning of the last name Harrison? </vt:lpstr>
      <vt:lpstr>Coat of arms.</vt:lpstr>
      <vt:lpstr>Very first recorded Harrison.</vt:lpstr>
      <vt:lpstr>Harrison timeline in the 17th, 18th and 19th Century. </vt:lpstr>
      <vt:lpstr>Few people with the name Harrison</vt:lpstr>
      <vt:lpstr>Sources: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Harrison</dc:title>
  <dc:creator>Kate xx</dc:creator>
  <cp:lastModifiedBy>Kate xx</cp:lastModifiedBy>
  <cp:revision>7</cp:revision>
  <dcterms:created xsi:type="dcterms:W3CDTF">2011-09-12T21:26:35Z</dcterms:created>
  <dcterms:modified xsi:type="dcterms:W3CDTF">2011-09-12T23:32:48Z</dcterms:modified>
</cp:coreProperties>
</file>